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7" r:id="rId4"/>
    <p:sldId id="269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CCDD8-1934-48E1-8119-179634A27D5D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EC76F-8E34-4725-8753-0D205EC7D0E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APARAJITA ROY(BSH Dept.)</a:t>
                      </a: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711BE-B76A-491A-A9EC-E0F800AA5D96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9144000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711BE-B76A-491A-A9EC-E0F800AA5D96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9149570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711BE-B76A-491A-A9EC-E0F800AA5D96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357298"/>
            <a:ext cx="9184833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711BE-B76A-491A-A9EC-E0F800AA5D96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711BE-B76A-491A-A9EC-E0F800AA5D96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0"/>
            <a:ext cx="9144000" cy="557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711BE-B76A-491A-A9EC-E0F800AA5D96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 descr="C:\Users\Aparajita\Desktop\N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9144000" cy="550070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826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3FF537-FF7A-4EDD-870C-E20EFB96F610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34828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114800"/>
            <a:ext cx="64770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3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3733800"/>
            <a:ext cx="80772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31" name="Rectangle 8"/>
          <p:cNvSpPr>
            <a:spLocks noChangeArrowheads="1"/>
          </p:cNvSpPr>
          <p:nvPr/>
        </p:nvSpPr>
        <p:spPr bwMode="auto">
          <a:xfrm>
            <a:off x="1371600" y="1600200"/>
            <a:ext cx="6400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17365D"/>
                </a:solidFill>
                <a:latin typeface="Cambria" pitchFamily="18" charset="0"/>
              </a:rPr>
              <a:t>interference between the partially reflected</a:t>
            </a:r>
          </a:p>
          <a:p>
            <a:r>
              <a:rPr lang="en-US" sz="2400" b="1">
                <a:solidFill>
                  <a:srgbClr val="17365D"/>
                </a:solidFill>
                <a:latin typeface="Cambria" pitchFamily="18" charset="0"/>
              </a:rPr>
              <a:t>and partially transmitted rays from the lower curved surface of plano-convex lens and upper surface of the plane glass plate.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711BE-B76A-491A-A9EC-E0F800AA5D96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C:\Users\Aparajita\Desktop\N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9144000" cy="550070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711BE-B76A-491A-A9EC-E0F800AA5D96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357298"/>
            <a:ext cx="9210687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711BE-B76A-491A-A9EC-E0F800AA5D96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9138772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711BE-B76A-491A-A9EC-E0F800AA5D96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9144000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0" y="0"/>
          <a:ext cx="9144000" cy="1355742"/>
        </p:xfrm>
        <a:graphic>
          <a:graphicData uri="http://schemas.openxmlformats.org/drawingml/2006/table">
            <a:tbl>
              <a:tblPr/>
              <a:tblGrid>
                <a:gridCol w="1071563"/>
                <a:gridCol w="7843837"/>
                <a:gridCol w="228600"/>
              </a:tblGrid>
              <a:tr h="3806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179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8" marB="45678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8" marB="4567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8" marB="45678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570" name="TextBox 7"/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  <a:p>
            <a:pPr algn="ctr"/>
            <a:endParaRPr lang="en-US" sz="2200" b="1">
              <a:latin typeface="Cambria" pitchFamily="18" charset="0"/>
            </a:endParaRPr>
          </a:p>
        </p:txBody>
      </p:sp>
      <p:sp>
        <p:nvSpPr>
          <p:cNvPr id="30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711BE-B76A-491A-A9EC-E0F800AA5D96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66572" name="Picture 6" descr="C:\Users\UEM\Desktop\UEM_New_Logo_05-04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9206432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126</Words>
  <Application>Microsoft Office PowerPoint</Application>
  <PresentationFormat>On-screen Show (4:3)</PresentationFormat>
  <Paragraphs>111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Aparajita</dc:creator>
  <cp:lastModifiedBy>Aparajita</cp:lastModifiedBy>
  <cp:revision>7</cp:revision>
  <dcterms:created xsi:type="dcterms:W3CDTF">2020-08-16T18:56:27Z</dcterms:created>
  <dcterms:modified xsi:type="dcterms:W3CDTF">2020-08-19T11:01:22Z</dcterms:modified>
</cp:coreProperties>
</file>